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5" r:id="rId3"/>
    <p:sldId id="263" r:id="rId4"/>
    <p:sldId id="264" r:id="rId5"/>
  </p:sldIdLst>
  <p:sldSz cx="10160000" cy="6351588"/>
  <p:notesSz cx="7099300" cy="10234613"/>
  <p:custDataLst>
    <p:tags r:id="rId8"/>
  </p:custDataLst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01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920000"/>
    <a:srgbClr val="9A0000"/>
    <a:srgbClr val="8E2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>
      <p:cViewPr varScale="1">
        <p:scale>
          <a:sx n="198" d="100"/>
          <a:sy n="198" d="100"/>
        </p:scale>
        <p:origin x="-112" y="-160"/>
      </p:cViewPr>
      <p:guideLst>
        <p:guide orient="horz" pos="2001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5CF7B14-7D95-432A-BDE1-C1475A474A94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768350"/>
            <a:ext cx="6137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600DA5-3181-421D-9C81-4A67C84756F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3917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00DA5-3181-421D-9C81-4A67C84756F4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00DA5-3181-421D-9C81-4A67C84756F4}" type="slidenum">
              <a:rPr lang="et-EE" smtClean="0"/>
              <a:pPr/>
              <a:t>2</a:t>
            </a:fld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00DA5-3181-421D-9C81-4A67C84756F4}" type="slidenum">
              <a:rPr lang="et-EE" smtClean="0"/>
              <a:pPr/>
              <a:t>3</a:t>
            </a:fld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00DA5-3181-421D-9C81-4A67C84756F4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73114"/>
            <a:ext cx="8636000" cy="13614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99233"/>
            <a:ext cx="7112000" cy="16231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54360"/>
            <a:ext cx="2286000" cy="54194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254360"/>
            <a:ext cx="6688667" cy="54194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081486"/>
            <a:ext cx="8636000" cy="12614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692074"/>
            <a:ext cx="8636000" cy="13894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82041"/>
            <a:ext cx="4487333" cy="41917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482041"/>
            <a:ext cx="4487333" cy="41917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21759"/>
            <a:ext cx="4489098" cy="5925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014276"/>
            <a:ext cx="4489098" cy="36595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4" y="1421759"/>
            <a:ext cx="4490861" cy="5925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4" y="2014276"/>
            <a:ext cx="4490861" cy="36595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52888"/>
            <a:ext cx="3342570" cy="1076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9" y="252891"/>
            <a:ext cx="5679722" cy="5420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4" y="1329133"/>
            <a:ext cx="3342570" cy="4344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446112"/>
            <a:ext cx="6096000" cy="5248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67526"/>
            <a:ext cx="6096000" cy="3810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971004"/>
            <a:ext cx="6096000" cy="745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54357"/>
            <a:ext cx="9144000" cy="1058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82041"/>
            <a:ext cx="9144000" cy="4191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5886986"/>
            <a:ext cx="2370667" cy="338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B988D-F5F5-4444-A964-A36AF76722B9}" type="datetimeFigureOut">
              <a:rPr lang="et-EE" smtClean="0"/>
              <a:pPr/>
              <a:t>20/02/18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5886986"/>
            <a:ext cx="3217333" cy="338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5886986"/>
            <a:ext cx="2370667" cy="338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76FA-E9B2-4466-87CE-57514B4E322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jp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jp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tistika2005-2017-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635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5099429"/>
      </p:ext>
    </p:extLst>
  </p:cSld>
  <p:clrMapOvr>
    <a:masterClrMapping/>
  </p:clrMapOvr>
  <p:transition xmlns:p14="http://schemas.microsoft.com/office/powerpoint/2010/main" advClick="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istika2005-2017-0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635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4352368"/>
      </p:ext>
    </p:extLst>
  </p:cSld>
  <p:clrMapOvr>
    <a:masterClrMapping/>
  </p:clrMapOvr>
  <p:transition xmlns:p14="http://schemas.microsoft.com/office/powerpoint/2010/main" advClick="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istika2005-2017-0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635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5944166"/>
      </p:ext>
    </p:extLst>
  </p:cSld>
  <p:clrMapOvr>
    <a:masterClrMapping/>
  </p:clrMapOvr>
  <p:transition xmlns:p14="http://schemas.microsoft.com/office/powerpoint/2010/main" advClick="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istika2005-2017-0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635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8055064"/>
      </p:ext>
    </p:extLst>
  </p:cSld>
  <p:clrMapOvr>
    <a:masterClrMapping/>
  </p:clrMapOvr>
  <p:transition xmlns:p14="http://schemas.microsoft.com/office/powerpoint/2010/main" advClick="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ISPRING_SCORM_RATE_QUIZZES" val="0"/>
  <p:tag name="ISPRING_SCORM_PASSING_SCORE" val="100.0000000000"/>
  <p:tag name="ISPRING_RESOURCE_PATHS_HASH" val="fcb025ba9a6ccf8fed139b5222f2a63b17a4791"/>
  <p:tag name="ISPRING_SCORM_RATE_SLIDES" val="1"/>
  <p:tag name="ISPRING_RESOURCE_PATHS_HASH_PRESENTER" val="22359d49da6162dad82b33f99c5c6c3d6125f813"/>
  <p:tag name="GENSWF_OUTPUT_FILE_NAME" val="2005-2016-flash"/>
  <p:tag name="ISPRING_RESOURCE_PATHS_HASH_2" val="9c17a01fb09712bb1d69137c25c3ec6279cfe7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1858</TotalTime>
  <Words>4</Words>
  <Application>Microsoft Macintosh PowerPoint</Application>
  <PresentationFormat>Custom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AURIK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Juhtumite statistika 2005-2016</dc:title>
  <dc:creator>Ain</dc:creator>
  <cp:lastModifiedBy>OLE</cp:lastModifiedBy>
  <cp:revision>443</cp:revision>
  <dcterms:created xsi:type="dcterms:W3CDTF">2010-09-14T18:45:18Z</dcterms:created>
  <dcterms:modified xsi:type="dcterms:W3CDTF">2018-02-20T15:31:07Z</dcterms:modified>
</cp:coreProperties>
</file>